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2240923"/>
            <a:ext cx="10947042" cy="1269039"/>
          </a:xfrm>
        </p:spPr>
        <p:txBody>
          <a:bodyPr>
            <a:noAutofit/>
          </a:bodyPr>
          <a:lstStyle/>
          <a:p>
            <a:r>
              <a:rPr lang="en-US" sz="48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40. KULHPI MUANHUAI I PASIAN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149274"/>
            <a:ext cx="12192000" cy="2554063"/>
          </a:xfrm>
        </p:spPr>
        <p:txBody>
          <a:bodyPr>
            <a:normAutofit/>
          </a:bodyPr>
          <a:lstStyle/>
          <a:p>
            <a:r>
              <a:rPr lang="en-US" sz="2800" dirty="0"/>
              <a:t>A Mighty Fortress is Our God </a:t>
            </a:r>
          </a:p>
          <a:p>
            <a:r>
              <a:rPr lang="en-US" sz="2800" dirty="0"/>
              <a:t>2 Sam. 22:2-6</a:t>
            </a:r>
          </a:p>
          <a:p>
            <a:r>
              <a:rPr lang="en-US" sz="2800" dirty="0"/>
              <a:t>Martin Luther, 1483-1546</a:t>
            </a:r>
          </a:p>
          <a:p>
            <a:r>
              <a:rPr lang="en-US" sz="2800" dirty="0" err="1"/>
              <a:t>Doh</a:t>
            </a:r>
            <a:r>
              <a:rPr lang="en-US" sz="2800" dirty="0"/>
              <a:t> is C</a:t>
            </a:r>
          </a:p>
          <a:p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9704717" y="6156101"/>
            <a:ext cx="24872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Kulhpi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Pasian hi a,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theilo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kidalna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pan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hon hi,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galpa’n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saan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Gilo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thahat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kihuatna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zangin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pen hi.</a:t>
            </a:r>
          </a:p>
          <a:p>
            <a:pPr marL="0" indent="0">
              <a:buNone/>
            </a:pPr>
            <a:endParaRPr lang="en-US" sz="54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9713344" y="6156101"/>
            <a:ext cx="24786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Eima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thatang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mawkna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Pasian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teel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pa’n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huh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cikmahin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Pa?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Khris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Pa;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Mipi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Amin,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kikhel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tawntungin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Amah’n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gal A zo ding hi. </a:t>
            </a:r>
          </a:p>
          <a:p>
            <a:pPr marL="0" indent="0">
              <a:buNone/>
            </a:pP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9721970" y="6156101"/>
            <a:ext cx="24700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Siatna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kidim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bawlsiat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toto hi;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thumanna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gualzo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Pasian in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leu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ukpa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hawkna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kihta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liing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kei’n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la;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lel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hita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Kammal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zo ding hi. </a:t>
            </a:r>
          </a:p>
          <a:p>
            <a:pPr marL="0" indent="0">
              <a:buNone/>
            </a:pP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9713343" y="6156101"/>
            <a:ext cx="247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kammal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ukte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 lo hi; 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thuphate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panpih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Neihsa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lamsa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pumpi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that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Pasian’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kipin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gam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 ding hi. </a:t>
            </a:r>
          </a:p>
          <a:p>
            <a:pPr marL="0" indent="0">
              <a:buNone/>
            </a:pPr>
            <a:endParaRPr lang="en-US" sz="72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04717" y="6156101"/>
            <a:ext cx="24872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252</Words>
  <Application>Microsoft Office PowerPoint</Application>
  <PresentationFormat>Widescreen</PresentationFormat>
  <Paragraphs>34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40. KULHPI MUANHUAI I PASIAN  </vt:lpstr>
      <vt:lpstr>1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2018-12-14T02:32:44Z</dcterms:modified>
</cp:coreProperties>
</file>